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966E-856B-440C-9F10-6DFB50684BBE}" v="10" dt="2026-06-04T17:00:31.873"/>
    <p1510:client id="{62AF9D5F-0DF8-43F2-BE30-8D7B7BDCB4B0}" v="3" dt="2026-06-05T07:10:53.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autoAdjust="0"/>
    <p:restoredTop sz="94660"/>
  </p:normalViewPr>
  <p:slideViewPr>
    <p:cSldViewPr snapToGrid="0">
      <p:cViewPr varScale="1">
        <p:scale>
          <a:sx n="101" d="100"/>
          <a:sy n="101" d="100"/>
        </p:scale>
        <p:origin x="9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Pinto" userId="e3eea8e0-c616-4d82-8cdf-8c6d0efab24b" providerId="ADAL" clId="{D73E2401-3EFD-41C7-976A-527714F44110}"/>
    <pc:docChg chg="undo redo custSel modSld">
      <pc:chgData name="Miguel Pinto" userId="e3eea8e0-c616-4d82-8cdf-8c6d0efab24b" providerId="ADAL" clId="{D73E2401-3EFD-41C7-976A-527714F44110}" dt="2026-06-05T07:11:07.451" v="76" actId="20577"/>
      <pc:docMkLst>
        <pc:docMk/>
      </pc:docMkLst>
      <pc:sldChg chg="addSp delSp modSp mod">
        <pc:chgData name="Miguel Pinto" userId="e3eea8e0-c616-4d82-8cdf-8c6d0efab24b" providerId="ADAL" clId="{D73E2401-3EFD-41C7-976A-527714F44110}" dt="2026-06-05T07:11:07.451" v="76" actId="20577"/>
        <pc:sldMkLst>
          <pc:docMk/>
          <pc:sldMk cId="1613009682" sldId="256"/>
        </pc:sldMkLst>
        <pc:spChg chg="add del">
          <ac:chgData name="Miguel Pinto" userId="e3eea8e0-c616-4d82-8cdf-8c6d0efab24b" providerId="ADAL" clId="{D73E2401-3EFD-41C7-976A-527714F44110}" dt="2026-06-05T07:07:47.670" v="8" actId="26606"/>
          <ac:spMkLst>
            <pc:docMk/>
            <pc:sldMk cId="1613009682" sldId="256"/>
            <ac:spMk id="9" creationId="{F40AF5BF-1D3A-4902-A458-080AC3FBE559}"/>
          </ac:spMkLst>
        </pc:spChg>
        <pc:spChg chg="add del mod">
          <ac:chgData name="Miguel Pinto" userId="e3eea8e0-c616-4d82-8cdf-8c6d0efab24b" providerId="ADAL" clId="{D73E2401-3EFD-41C7-976A-527714F44110}" dt="2026-06-05T07:09:42.071" v="18"/>
          <ac:spMkLst>
            <pc:docMk/>
            <pc:sldMk cId="1613009682" sldId="256"/>
            <ac:spMk id="11" creationId="{53BF93FA-D7A9-C197-28DC-0764CB97A404}"/>
          </ac:spMkLst>
        </pc:spChg>
        <pc:spChg chg="add mod">
          <ac:chgData name="Miguel Pinto" userId="e3eea8e0-c616-4d82-8cdf-8c6d0efab24b" providerId="ADAL" clId="{D73E2401-3EFD-41C7-976A-527714F44110}" dt="2026-06-05T07:10:50.021" v="63" actId="20577"/>
          <ac:spMkLst>
            <pc:docMk/>
            <pc:sldMk cId="1613009682" sldId="256"/>
            <ac:spMk id="14" creationId="{AE0B7922-1E26-6F95-D1B1-CF00222F132F}"/>
          </ac:spMkLst>
        </pc:spChg>
        <pc:spChg chg="add mod">
          <ac:chgData name="Miguel Pinto" userId="e3eea8e0-c616-4d82-8cdf-8c6d0efab24b" providerId="ADAL" clId="{D73E2401-3EFD-41C7-976A-527714F44110}" dt="2026-06-05T07:11:07.451" v="76" actId="20577"/>
          <ac:spMkLst>
            <pc:docMk/>
            <pc:sldMk cId="1613009682" sldId="256"/>
            <ac:spMk id="15" creationId="{56FBD6B1-7245-0129-9885-5722210F2ABD}"/>
          </ac:spMkLst>
        </pc:spChg>
        <pc:picChg chg="add del mod">
          <ac:chgData name="Miguel Pinto" userId="e3eea8e0-c616-4d82-8cdf-8c6d0efab24b" providerId="ADAL" clId="{D73E2401-3EFD-41C7-976A-527714F44110}" dt="2026-06-05T07:08:55.756" v="14" actId="478"/>
          <ac:picMkLst>
            <pc:docMk/>
            <pc:sldMk cId="1613009682" sldId="256"/>
            <ac:picMk id="9" creationId="{D62BB512-959C-4AEC-8438-1A770364E553}"/>
          </ac:picMkLst>
        </pc:picChg>
        <pc:picChg chg="add del mod">
          <ac:chgData name="Miguel Pinto" userId="e3eea8e0-c616-4d82-8cdf-8c6d0efab24b" providerId="ADAL" clId="{D73E2401-3EFD-41C7-976A-527714F44110}" dt="2026-06-05T07:08:56.521" v="15" actId="14100"/>
          <ac:picMkLst>
            <pc:docMk/>
            <pc:sldMk cId="1613009682" sldId="256"/>
            <ac:picMk id="13" creationId="{2E80EAC5-74BC-0A8F-FC84-8C5FB4D8E8BA}"/>
          </ac:picMkLst>
        </pc:picChg>
      </pc:sldChg>
    </pc:docChg>
  </pc:docChgLst>
  <pc:docChgLst>
    <pc:chgData name="Miguel Pinto" userId="e3eea8e0-c616-4d82-8cdf-8c6d0efab24b" providerId="ADAL" clId="{70DA67C0-20B0-44D7-9ED9-885BFACEC9BD}"/>
    <pc:docChg chg="undo redo custSel modSld">
      <pc:chgData name="Miguel Pinto" userId="e3eea8e0-c616-4d82-8cdf-8c6d0efab24b" providerId="ADAL" clId="{70DA67C0-20B0-44D7-9ED9-885BFACEC9BD}" dt="2026-06-04T18:03:36.630" v="135" actId="1076"/>
      <pc:docMkLst>
        <pc:docMk/>
      </pc:docMkLst>
      <pc:sldChg chg="addSp delSp modSp mod">
        <pc:chgData name="Miguel Pinto" userId="e3eea8e0-c616-4d82-8cdf-8c6d0efab24b" providerId="ADAL" clId="{70DA67C0-20B0-44D7-9ED9-885BFACEC9BD}" dt="2026-06-04T18:03:36.630" v="135" actId="1076"/>
        <pc:sldMkLst>
          <pc:docMk/>
          <pc:sldMk cId="1613009682" sldId="256"/>
        </pc:sldMkLst>
        <pc:spChg chg="add del mod ord">
          <ac:chgData name="Miguel Pinto" userId="e3eea8e0-c616-4d82-8cdf-8c6d0efab24b" providerId="ADAL" clId="{70DA67C0-20B0-44D7-9ED9-885BFACEC9BD}" dt="2026-06-04T17:19:45.381" v="106" actId="478"/>
          <ac:spMkLst>
            <pc:docMk/>
            <pc:sldMk cId="1613009682" sldId="256"/>
            <ac:spMk id="11" creationId="{0930C8A9-2E01-6EF9-3E1C-D4587CE7E6A5}"/>
          </ac:spMkLst>
        </pc:spChg>
        <pc:picChg chg="add mod">
          <ac:chgData name="Miguel Pinto" userId="e3eea8e0-c616-4d82-8cdf-8c6d0efab24b" providerId="ADAL" clId="{70DA67C0-20B0-44D7-9ED9-885BFACEC9BD}" dt="2026-06-04T17:02:40.848" v="95" actId="1076"/>
          <ac:picMkLst>
            <pc:docMk/>
            <pc:sldMk cId="1613009682" sldId="256"/>
            <ac:picMk id="2" creationId="{56D72E2F-0AB2-367C-A777-1D16333A2D9C}"/>
          </ac:picMkLst>
        </pc:picChg>
        <pc:picChg chg="add mod modCrop">
          <ac:chgData name="Miguel Pinto" userId="e3eea8e0-c616-4d82-8cdf-8c6d0efab24b" providerId="ADAL" clId="{70DA67C0-20B0-44D7-9ED9-885BFACEC9BD}" dt="2026-06-04T17:02:40.848" v="95" actId="1076"/>
          <ac:picMkLst>
            <pc:docMk/>
            <pc:sldMk cId="1613009682" sldId="256"/>
            <ac:picMk id="3" creationId="{3BC7B14D-F82D-FDA3-C362-C839A4676011}"/>
          </ac:picMkLst>
        </pc:picChg>
        <pc:picChg chg="mod modCrop">
          <ac:chgData name="Miguel Pinto" userId="e3eea8e0-c616-4d82-8cdf-8c6d0efab24b" providerId="ADAL" clId="{70DA67C0-20B0-44D7-9ED9-885BFACEC9BD}" dt="2026-06-04T17:58:26.585" v="112" actId="26606"/>
          <ac:picMkLst>
            <pc:docMk/>
            <pc:sldMk cId="1613009682" sldId="256"/>
            <ac:picMk id="4" creationId="{607D7B89-92C2-85E3-04A8-63652C75AE80}"/>
          </ac:picMkLst>
        </pc:picChg>
        <pc:picChg chg="add mod modCrop">
          <ac:chgData name="Miguel Pinto" userId="e3eea8e0-c616-4d82-8cdf-8c6d0efab24b" providerId="ADAL" clId="{70DA67C0-20B0-44D7-9ED9-885BFACEC9BD}" dt="2026-06-04T17:02:40.848" v="95" actId="1076"/>
          <ac:picMkLst>
            <pc:docMk/>
            <pc:sldMk cId="1613009682" sldId="256"/>
            <ac:picMk id="5" creationId="{A4811F2D-A92F-4EBF-515D-2C814AD21C16}"/>
          </ac:picMkLst>
        </pc:picChg>
        <pc:picChg chg="add mod modCrop">
          <ac:chgData name="Miguel Pinto" userId="e3eea8e0-c616-4d82-8cdf-8c6d0efab24b" providerId="ADAL" clId="{70DA67C0-20B0-44D7-9ED9-885BFACEC9BD}" dt="2026-06-04T17:02:40.848" v="95" actId="1076"/>
          <ac:picMkLst>
            <pc:docMk/>
            <pc:sldMk cId="1613009682" sldId="256"/>
            <ac:picMk id="6" creationId="{D2F6A64B-684B-DE24-AD80-48698512683F}"/>
          </ac:picMkLst>
        </pc:picChg>
        <pc:picChg chg="add mod modCrop">
          <ac:chgData name="Miguel Pinto" userId="e3eea8e0-c616-4d82-8cdf-8c6d0efab24b" providerId="ADAL" clId="{70DA67C0-20B0-44D7-9ED9-885BFACEC9BD}" dt="2026-06-04T17:02:40.848" v="95" actId="1076"/>
          <ac:picMkLst>
            <pc:docMk/>
            <pc:sldMk cId="1613009682" sldId="256"/>
            <ac:picMk id="7" creationId="{E4C3E316-99F5-0392-0828-E8B9D5661078}"/>
          </ac:picMkLst>
        </pc:picChg>
        <pc:picChg chg="add mod modCrop">
          <ac:chgData name="Miguel Pinto" userId="e3eea8e0-c616-4d82-8cdf-8c6d0efab24b" providerId="ADAL" clId="{70DA67C0-20B0-44D7-9ED9-885BFACEC9BD}" dt="2026-06-04T17:02:40.848" v="95" actId="1076"/>
          <ac:picMkLst>
            <pc:docMk/>
            <pc:sldMk cId="1613009682" sldId="256"/>
            <ac:picMk id="8" creationId="{39310A2A-700A-4D8D-D53E-478C77823F25}"/>
          </ac:picMkLst>
        </pc:picChg>
        <pc:picChg chg="add del mod">
          <ac:chgData name="Miguel Pinto" userId="e3eea8e0-c616-4d82-8cdf-8c6d0efab24b" providerId="ADAL" clId="{70DA67C0-20B0-44D7-9ED9-885BFACEC9BD}" dt="2026-06-04T17:00:36.045" v="86" actId="478"/>
          <ac:picMkLst>
            <pc:docMk/>
            <pc:sldMk cId="1613009682" sldId="256"/>
            <ac:picMk id="9" creationId="{89DA1C4D-8DA8-1928-D83E-2737C62AFA20}"/>
          </ac:picMkLst>
        </pc:picChg>
        <pc:picChg chg="add mod modCrop">
          <ac:chgData name="Miguel Pinto" userId="e3eea8e0-c616-4d82-8cdf-8c6d0efab24b" providerId="ADAL" clId="{70DA67C0-20B0-44D7-9ED9-885BFACEC9BD}" dt="2026-06-04T18:03:36.630" v="135" actId="1076"/>
          <ac:picMkLst>
            <pc:docMk/>
            <pc:sldMk cId="1613009682" sldId="256"/>
            <ac:picMk id="9" creationId="{D62BB512-959C-4AEC-8438-1A770364E553}"/>
          </ac:picMkLst>
        </pc:picChg>
        <pc:picChg chg="add mod modCrop">
          <ac:chgData name="Miguel Pinto" userId="e3eea8e0-c616-4d82-8cdf-8c6d0efab24b" providerId="ADAL" clId="{70DA67C0-20B0-44D7-9ED9-885BFACEC9BD}" dt="2026-06-04T17:02:40.848" v="95" actId="1076"/>
          <ac:picMkLst>
            <pc:docMk/>
            <pc:sldMk cId="1613009682" sldId="256"/>
            <ac:picMk id="10" creationId="{9108D4DF-9396-6038-AB02-F2F4E728B6DE}"/>
          </ac:picMkLst>
        </pc:picChg>
        <pc:picChg chg="add mod">
          <ac:chgData name="Miguel Pinto" userId="e3eea8e0-c616-4d82-8cdf-8c6d0efab24b" providerId="ADAL" clId="{70DA67C0-20B0-44D7-9ED9-885BFACEC9BD}" dt="2026-06-04T17:02:40.848" v="95" actId="1076"/>
          <ac:picMkLst>
            <pc:docMk/>
            <pc:sldMk cId="1613009682" sldId="256"/>
            <ac:picMk id="12" creationId="{35BC8D4D-4A29-0B80-A1AE-1472A4423878}"/>
          </ac:picMkLst>
        </pc:picChg>
        <pc:picChg chg="add mod">
          <ac:chgData name="Miguel Pinto" userId="e3eea8e0-c616-4d82-8cdf-8c6d0efab24b" providerId="ADAL" clId="{70DA67C0-20B0-44D7-9ED9-885BFACEC9BD}" dt="2026-06-04T17:19:39.253" v="105" actId="1076"/>
          <ac:picMkLst>
            <pc:docMk/>
            <pc:sldMk cId="1613009682" sldId="256"/>
            <ac:picMk id="13" creationId="{2E80EAC5-74BC-0A8F-FC84-8C5FB4D8E8BA}"/>
          </ac:picMkLst>
        </pc:picChg>
        <pc:picChg chg="add del mod">
          <ac:chgData name="Miguel Pinto" userId="e3eea8e0-c616-4d82-8cdf-8c6d0efab24b" providerId="ADAL" clId="{70DA67C0-20B0-44D7-9ED9-885BFACEC9BD}" dt="2026-06-04T18:00:52.121" v="120" actId="478"/>
          <ac:picMkLst>
            <pc:docMk/>
            <pc:sldMk cId="1613009682" sldId="256"/>
            <ac:picMk id="15" creationId="{A4EE9381-8D6A-10BF-7F41-A236286A7A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E8903-8DA9-47F6-910D-C6C5A5CD910E}" type="datetimeFigureOut">
              <a:rPr lang="es-ES" smtClean="0"/>
              <a:t>05/06/2026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E039A-0A2E-47D6-B11D-2E835EA40565}" type="slidenum">
              <a:rPr lang="es-ES" smtClean="0"/>
              <a:t>‹Nº›</a:t>
            </a:fld>
            <a:endParaRPr lang="es-ES"/>
          </a:p>
        </p:txBody>
      </p:sp>
    </p:spTree>
    <p:extLst>
      <p:ext uri="{BB962C8B-B14F-4D97-AF65-F5344CB8AC3E}">
        <p14:creationId xmlns:p14="http://schemas.microsoft.com/office/powerpoint/2010/main" val="371110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D9E039A-0A2E-47D6-B11D-2E835EA40565}" type="slidenum">
              <a:rPr lang="es-ES" smtClean="0"/>
              <a:t>1</a:t>
            </a:fld>
            <a:endParaRPr lang="es-ES"/>
          </a:p>
        </p:txBody>
      </p:sp>
    </p:spTree>
    <p:extLst>
      <p:ext uri="{BB962C8B-B14F-4D97-AF65-F5344CB8AC3E}">
        <p14:creationId xmlns:p14="http://schemas.microsoft.com/office/powerpoint/2010/main" val="274645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2552AE-5FA7-3E9B-7405-25AE9EA2CF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C909AA5-49C6-1235-B0A7-9A00C0345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3E5F1D0-C4B1-EC65-D787-EFF6B030FC86}"/>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02F709D4-55BB-877F-868A-96F3A12AB9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8697-DE7B-EC0E-3BEB-41171597B5D7}"/>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10139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30342-BD7E-55E3-DD20-BC401205AD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7A7B14-529B-6AC6-D4C4-AF2B89BD06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E61DDE4-D244-E450-94C5-814477DD1E6B}"/>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7CC60305-D4E7-3D7F-7B30-DF01884A98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8F5B1-EBCD-E764-D08C-34CF541F898D}"/>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45298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1FFB50-F39C-E53C-37FE-0058169BB2A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1AB273-19C8-BC39-234B-19B8BC079A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21535F-0840-B53E-76E2-DF1EF5AF3701}"/>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C2C3821D-BE91-8BE4-8A9C-2335B612A9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915A9B-C683-5AA2-DE04-7733B47E428E}"/>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6293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9D2D9-FDC1-4465-9478-6D65267D9A4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29DF735-50FA-678F-287A-1F228DE291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0EF0AC-3638-06D9-F243-E50A09E0A24E}"/>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EE67E108-0522-0D23-E624-4AD7EAE3B1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56E201-CD78-66D0-51E7-166DD2256D31}"/>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7148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CDBC3-8234-4161-4189-C24CEA9236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FB250C-8F84-6B95-3C85-FCA9183D34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E918A2-A6DA-7B64-F7CA-78FF1FD6D379}"/>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70D8B0AE-A407-1019-F83D-3C88E25F5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D7DC46-DF36-ECFC-7D54-A7ABC842418E}"/>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40945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FFC49-986D-6E49-91B9-988426AA57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EC4B30-BF25-E5A8-5402-33E747C7AFB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4FFD768-6F35-2E5C-4DC8-FA96E48379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F871DCB-7685-01ED-2F94-972C69E96075}"/>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6" name="Marcador de pie de página 5">
            <a:extLst>
              <a:ext uri="{FF2B5EF4-FFF2-40B4-BE49-F238E27FC236}">
                <a16:creationId xmlns:a16="http://schemas.microsoft.com/office/drawing/2014/main" id="{8072E89F-9770-E2AE-D857-B62B7CC7AF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2B112D-C097-5B89-40DA-EA242D7F8F0F}"/>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86987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8DA7E-F9DE-8DB9-A7FB-FFD34ABC1A5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0D3DF5-4BA9-4A01-6B94-445C77250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7F4B260-D27C-16FD-70F8-11B8E7E8D0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5B75DA8-AFAA-29B5-0BCC-C55BA8F10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1E5C17-1425-2C91-0872-D88F8EF77A5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4E364F4-AE21-5864-10E5-213FF2746AF3}"/>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8" name="Marcador de pie de página 7">
            <a:extLst>
              <a:ext uri="{FF2B5EF4-FFF2-40B4-BE49-F238E27FC236}">
                <a16:creationId xmlns:a16="http://schemas.microsoft.com/office/drawing/2014/main" id="{74CA870E-4753-F660-00D4-FE23A8D7ED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84A6A77-4FE7-8AA3-0286-B12F4D8C0951}"/>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18642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4DBA7-C1D1-738B-340A-D380342908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6F38B6-A55D-38D9-5FDF-FE79978E6580}"/>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4" name="Marcador de pie de página 3">
            <a:extLst>
              <a:ext uri="{FF2B5EF4-FFF2-40B4-BE49-F238E27FC236}">
                <a16:creationId xmlns:a16="http://schemas.microsoft.com/office/drawing/2014/main" id="{6D452E74-032A-CEAE-C94C-B1A18DF63F9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253B04-049A-AD2C-D5D5-6ABA232B03DE}"/>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1977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E50624-328B-C3A3-5541-38E2E50ABA33}"/>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3" name="Marcador de pie de página 2">
            <a:extLst>
              <a:ext uri="{FF2B5EF4-FFF2-40B4-BE49-F238E27FC236}">
                <a16:creationId xmlns:a16="http://schemas.microsoft.com/office/drawing/2014/main" id="{48DF0EA7-870E-5119-2F04-A8C27958C4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FBF4812-E359-553F-DF28-9AC790B06C33}"/>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84436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D485D-1E21-5218-C836-2A1CF06A78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1B9D845-6EBE-8CD6-0687-B5BF92E49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A3575E8-763B-7BC0-982F-0A293DD3B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3C476-DC81-6D21-8F7C-3E80CA1D6041}"/>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6" name="Marcador de pie de página 5">
            <a:extLst>
              <a:ext uri="{FF2B5EF4-FFF2-40B4-BE49-F238E27FC236}">
                <a16:creationId xmlns:a16="http://schemas.microsoft.com/office/drawing/2014/main" id="{B1598EC9-D458-8798-40C2-46CF5493594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9BAD42-0ABB-0E0A-07A0-2CE602E3B274}"/>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29248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E5E9F-514F-0030-A4DB-6B45741932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B2447FF-27B6-8AE7-0E20-516E806B1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F31889-5E73-D527-D5A7-065D6F52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5112D-E164-A2E7-633C-83565ADED208}"/>
              </a:ext>
            </a:extLst>
          </p:cNvPr>
          <p:cNvSpPr>
            <a:spLocks noGrp="1"/>
          </p:cNvSpPr>
          <p:nvPr>
            <p:ph type="dt" sz="half" idx="10"/>
          </p:nvPr>
        </p:nvSpPr>
        <p:spPr/>
        <p:txBody>
          <a:bodyPr/>
          <a:lstStyle/>
          <a:p>
            <a:fld id="{6113E986-EAB4-4798-8467-C0387346A3A2}" type="datetimeFigureOut">
              <a:rPr lang="es-ES" smtClean="0"/>
              <a:t>05/06/2026</a:t>
            </a:fld>
            <a:endParaRPr lang="es-ES"/>
          </a:p>
        </p:txBody>
      </p:sp>
      <p:sp>
        <p:nvSpPr>
          <p:cNvPr id="6" name="Marcador de pie de página 5">
            <a:extLst>
              <a:ext uri="{FF2B5EF4-FFF2-40B4-BE49-F238E27FC236}">
                <a16:creationId xmlns:a16="http://schemas.microsoft.com/office/drawing/2014/main" id="{AAEA6AB9-C382-7FAA-79B7-3249AD83EB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0632A9-04AA-36BB-92DD-8EC0C83946A8}"/>
              </a:ext>
            </a:extLst>
          </p:cNvPr>
          <p:cNvSpPr>
            <a:spLocks noGrp="1"/>
          </p:cNvSpPr>
          <p:nvPr>
            <p:ph type="sldNum" sz="quarter" idx="12"/>
          </p:nvPr>
        </p:nvSpPr>
        <p:spPr/>
        <p:txBody>
          <a:bodyPr/>
          <a:lstStyle/>
          <a:p>
            <a:fld id="{BA03DF16-F23D-4C00-919D-0C031292E67B}" type="slidenum">
              <a:rPr lang="es-ES" smtClean="0"/>
              <a:t>‹Nº›</a:t>
            </a:fld>
            <a:endParaRPr lang="es-ES"/>
          </a:p>
        </p:txBody>
      </p:sp>
    </p:spTree>
    <p:extLst>
      <p:ext uri="{BB962C8B-B14F-4D97-AF65-F5344CB8AC3E}">
        <p14:creationId xmlns:p14="http://schemas.microsoft.com/office/powerpoint/2010/main" val="77987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4BD61F-98B6-CF3B-3136-A7D293398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C7B488-C09B-ED90-8EF4-A66C52D6A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C3CD4-7341-A07F-4CA1-04C864B21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13E986-EAB4-4798-8467-C0387346A3A2}" type="datetimeFigureOut">
              <a:rPr lang="es-ES" smtClean="0"/>
              <a:t>05/06/2026</a:t>
            </a:fld>
            <a:endParaRPr lang="es-ES"/>
          </a:p>
        </p:txBody>
      </p:sp>
      <p:sp>
        <p:nvSpPr>
          <p:cNvPr id="5" name="Marcador de pie de página 4">
            <a:extLst>
              <a:ext uri="{FF2B5EF4-FFF2-40B4-BE49-F238E27FC236}">
                <a16:creationId xmlns:a16="http://schemas.microsoft.com/office/drawing/2014/main" id="{6D6C0F9C-39AB-C6DA-A6B2-17C2031AB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56B25DD-E435-2C8A-0EC5-F263A7B33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03DF16-F23D-4C00-919D-0C031292E67B}" type="slidenum">
              <a:rPr lang="es-ES" smtClean="0"/>
              <a:t>‹Nº›</a:t>
            </a:fld>
            <a:endParaRPr lang="es-ES"/>
          </a:p>
        </p:txBody>
      </p:sp>
    </p:spTree>
    <p:extLst>
      <p:ext uri="{BB962C8B-B14F-4D97-AF65-F5344CB8AC3E}">
        <p14:creationId xmlns:p14="http://schemas.microsoft.com/office/powerpoint/2010/main" val="320492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xecutive_infographic_fixed_header_v2" descr="Re-edit this Spanish executive infographic and keep the same premium institutional content and style, but make the full title completely visible inside the canvas. The first line 'Rehabilitación sin subvenciones:' must appear fully and clearly above 'una nueva lógica de negocio', with generous safe padding at the top. Increase the top header margin substantially so all header content starts at least 20-25 pt below the top edge. Preserve the same navy header band, city/building illustration, right-side header note, metrics row, four-pillar cards, case block, and closing band. Maintain elegant sans-serif typography, restrained line icons, white space, and sober advisory aesthetic. Ensure absolutely no clipping of any letters, icons, or text at the top edge; the entire headline must be comfortably visible.">
            <a:extLst>
              <a:ext uri="{FF2B5EF4-FFF2-40B4-BE49-F238E27FC236}">
                <a16:creationId xmlns:a16="http://schemas.microsoft.com/office/drawing/2014/main" id="{607D7B89-92C2-85E3-04A8-63652C75AE80}"/>
              </a:ext>
            </a:extLst>
          </p:cNvPr>
          <p:cNvPicPr>
            <a:picLocks noChangeAspect="1"/>
          </p:cNvPicPr>
          <p:nvPr/>
        </p:nvPicPr>
        <p:blipFill>
          <a:blip r:embed="rId3"/>
          <a:srcRect t="-11" b="30688"/>
          <a:stretch>
            <a:fillRect/>
          </a:stretch>
        </p:blipFill>
        <p:spPr>
          <a:xfrm>
            <a:off x="0" y="0"/>
            <a:ext cx="12192000" cy="5430129"/>
          </a:xfrm>
          <a:prstGeom prst="rect">
            <a:avLst/>
          </a:prstGeom>
        </p:spPr>
      </p:pic>
      <p:pic>
        <p:nvPicPr>
          <p:cNvPr id="2" name="Imagen 1">
            <a:extLst>
              <a:ext uri="{FF2B5EF4-FFF2-40B4-BE49-F238E27FC236}">
                <a16:creationId xmlns:a16="http://schemas.microsoft.com/office/drawing/2014/main" id="{56D72E2F-0AB2-367C-A777-1D16333A2D9C}"/>
              </a:ext>
            </a:extLst>
          </p:cNvPr>
          <p:cNvPicPr>
            <a:picLocks noChangeAspect="1"/>
          </p:cNvPicPr>
          <p:nvPr/>
        </p:nvPicPr>
        <p:blipFill>
          <a:blip r:embed="rId4"/>
          <a:srcRect t="39524"/>
          <a:stretch/>
        </p:blipFill>
        <p:spPr>
          <a:xfrm>
            <a:off x="300782" y="6265337"/>
            <a:ext cx="1658679" cy="314045"/>
          </a:xfrm>
          <a:prstGeom prst="rect">
            <a:avLst/>
          </a:prstGeom>
        </p:spPr>
      </p:pic>
      <p:pic>
        <p:nvPicPr>
          <p:cNvPr id="3" name="Picture 25">
            <a:extLst>
              <a:ext uri="{FF2B5EF4-FFF2-40B4-BE49-F238E27FC236}">
                <a16:creationId xmlns:a16="http://schemas.microsoft.com/office/drawing/2014/main" id="{3BC7B14D-F82D-FDA3-C362-C839A4676011}"/>
              </a:ext>
            </a:extLst>
          </p:cNvPr>
          <p:cNvPicPr>
            <a:picLocks noChangeAspect="1"/>
          </p:cNvPicPr>
          <p:nvPr/>
        </p:nvPicPr>
        <p:blipFill>
          <a:blip r:embed="rId5"/>
          <a:srcRect l="17608" t="24768" r="21800" b="32450"/>
          <a:stretch>
            <a:fillRect/>
          </a:stretch>
        </p:blipFill>
        <p:spPr>
          <a:xfrm>
            <a:off x="673611" y="5508558"/>
            <a:ext cx="1005421" cy="693807"/>
          </a:xfrm>
          <a:prstGeom prst="rect">
            <a:avLst/>
          </a:prstGeom>
        </p:spPr>
      </p:pic>
      <p:pic>
        <p:nvPicPr>
          <p:cNvPr id="5" name="Imagen 4">
            <a:extLst>
              <a:ext uri="{FF2B5EF4-FFF2-40B4-BE49-F238E27FC236}">
                <a16:creationId xmlns:a16="http://schemas.microsoft.com/office/drawing/2014/main" id="{A4811F2D-A92F-4EBF-515D-2C814AD21C16}"/>
              </a:ext>
            </a:extLst>
          </p:cNvPr>
          <p:cNvPicPr>
            <a:picLocks noChangeAspect="1"/>
          </p:cNvPicPr>
          <p:nvPr/>
        </p:nvPicPr>
        <p:blipFill>
          <a:blip r:embed="rId6" cstate="print">
            <a:extLst>
              <a:ext uri="{28A0092B-C50C-407E-A947-70E740481C1C}">
                <a14:useLocalDpi xmlns:a14="http://schemas.microsoft.com/office/drawing/2010/main" val="0"/>
              </a:ext>
            </a:extLst>
          </a:blip>
          <a:srcRect l="12072" t="28732" r="9362" b="26820"/>
          <a:stretch>
            <a:fillRect/>
          </a:stretch>
        </p:blipFill>
        <p:spPr>
          <a:xfrm>
            <a:off x="1868248" y="5652400"/>
            <a:ext cx="1870143" cy="406121"/>
          </a:xfrm>
          <a:prstGeom prst="rect">
            <a:avLst/>
          </a:prstGeom>
        </p:spPr>
      </p:pic>
      <p:pic>
        <p:nvPicPr>
          <p:cNvPr id="6" name="Gráfico 5">
            <a:extLst>
              <a:ext uri="{FF2B5EF4-FFF2-40B4-BE49-F238E27FC236}">
                <a16:creationId xmlns:a16="http://schemas.microsoft.com/office/drawing/2014/main" id="{D2F6A64B-684B-DE24-AD80-48698512683F}"/>
              </a:ext>
            </a:extLst>
          </p:cNvPr>
          <p:cNvPicPr>
            <a:picLocks noChangeAspect="1"/>
          </p:cNvPicPr>
          <p:nvPr/>
        </p:nvPicPr>
        <p:blipFill>
          <a:blip>
            <a:extLst>
              <a:ext uri="{96DAC541-7B7A-43D3-8B79-37D633B846F1}">
                <asvg:svgBlip xmlns:asvg="http://schemas.microsoft.com/office/drawing/2016/SVG/main" r:embed="rId7"/>
              </a:ext>
            </a:extLst>
          </a:blip>
          <a:srcRect b="31866"/>
          <a:stretch>
            <a:fillRect/>
          </a:stretch>
        </p:blipFill>
        <p:spPr>
          <a:xfrm>
            <a:off x="2182160" y="6251978"/>
            <a:ext cx="1620785" cy="327404"/>
          </a:xfrm>
          <a:prstGeom prst="rect">
            <a:avLst/>
          </a:prstGeom>
        </p:spPr>
      </p:pic>
      <p:pic>
        <p:nvPicPr>
          <p:cNvPr id="7" name="Imagen 6" descr="Interfaz de usuario gráfica&#10;&#10;El contenido generado por IA puede ser incorrecto.">
            <a:extLst>
              <a:ext uri="{FF2B5EF4-FFF2-40B4-BE49-F238E27FC236}">
                <a16:creationId xmlns:a16="http://schemas.microsoft.com/office/drawing/2014/main" id="{E4C3E316-99F5-0392-0828-E8B9D5661078}"/>
              </a:ext>
            </a:extLst>
          </p:cNvPr>
          <p:cNvPicPr>
            <a:picLocks noChangeAspect="1"/>
          </p:cNvPicPr>
          <p:nvPr/>
        </p:nvPicPr>
        <p:blipFill>
          <a:blip r:embed="rId8" cstate="print">
            <a:extLst>
              <a:ext uri="{28A0092B-C50C-407E-A947-70E740481C1C}">
                <a14:useLocalDpi xmlns:a14="http://schemas.microsoft.com/office/drawing/2010/main" val="0"/>
              </a:ext>
            </a:extLst>
          </a:blip>
          <a:srcRect b="53262"/>
          <a:stretch>
            <a:fillRect/>
          </a:stretch>
        </p:blipFill>
        <p:spPr>
          <a:xfrm>
            <a:off x="3900965" y="5771990"/>
            <a:ext cx="1870144" cy="336007"/>
          </a:xfrm>
          <a:prstGeom prst="rect">
            <a:avLst/>
          </a:prstGeom>
        </p:spPr>
      </p:pic>
      <p:pic>
        <p:nvPicPr>
          <p:cNvPr id="8" name="Picture 98">
            <a:extLst>
              <a:ext uri="{FF2B5EF4-FFF2-40B4-BE49-F238E27FC236}">
                <a16:creationId xmlns:a16="http://schemas.microsoft.com/office/drawing/2014/main" id="{39310A2A-700A-4D8D-D53E-478C77823F25}"/>
              </a:ext>
            </a:extLst>
          </p:cNvPr>
          <p:cNvPicPr>
            <a:picLocks noChangeAspect="1"/>
          </p:cNvPicPr>
          <p:nvPr/>
        </p:nvPicPr>
        <p:blipFill>
          <a:blip r:embed="rId9"/>
          <a:srcRect t="33084" b="36962"/>
          <a:stretch>
            <a:fillRect/>
          </a:stretch>
        </p:blipFill>
        <p:spPr>
          <a:xfrm>
            <a:off x="4025644" y="6179617"/>
            <a:ext cx="1620785" cy="485483"/>
          </a:xfrm>
          <a:prstGeom prst="rect">
            <a:avLst/>
          </a:prstGeom>
        </p:spPr>
      </p:pic>
      <p:pic>
        <p:nvPicPr>
          <p:cNvPr id="10" name="Picture 6">
            <a:extLst>
              <a:ext uri="{FF2B5EF4-FFF2-40B4-BE49-F238E27FC236}">
                <a16:creationId xmlns:a16="http://schemas.microsoft.com/office/drawing/2014/main" id="{9108D4DF-9396-6038-AB02-F2F4E728B6DE}"/>
              </a:ext>
            </a:extLst>
          </p:cNvPr>
          <p:cNvPicPr>
            <a:picLocks noChangeAspect="1"/>
          </p:cNvPicPr>
          <p:nvPr/>
        </p:nvPicPr>
        <p:blipFill>
          <a:blip r:embed="rId10"/>
          <a:srcRect l="17666" t="20068" r="12999" b="17515"/>
          <a:stretch>
            <a:fillRect/>
          </a:stretch>
        </p:blipFill>
        <p:spPr>
          <a:xfrm>
            <a:off x="5960324" y="5511526"/>
            <a:ext cx="1130556" cy="704020"/>
          </a:xfrm>
          <a:prstGeom prst="rect">
            <a:avLst/>
          </a:prstGeom>
        </p:spPr>
      </p:pic>
      <p:pic>
        <p:nvPicPr>
          <p:cNvPr id="12" name="Imagen 11">
            <a:extLst>
              <a:ext uri="{FF2B5EF4-FFF2-40B4-BE49-F238E27FC236}">
                <a16:creationId xmlns:a16="http://schemas.microsoft.com/office/drawing/2014/main" id="{35BC8D4D-4A29-0B80-A1AE-1472A4423878}"/>
              </a:ext>
            </a:extLst>
          </p:cNvPr>
          <p:cNvPicPr>
            <a:picLocks noChangeAspect="1"/>
          </p:cNvPicPr>
          <p:nvPr/>
        </p:nvPicPr>
        <p:blipFill>
          <a:blip r:embed="rId11">
            <a:extLst>
              <a:ext uri="{28A0092B-C50C-407E-A947-70E740481C1C}">
                <a14:useLocalDpi xmlns:a14="http://schemas.microsoft.com/office/drawing/2010/main" val="0"/>
              </a:ext>
            </a:extLst>
          </a:blip>
          <a:srcRect t="32131" b="34907"/>
          <a:stretch>
            <a:fillRect/>
          </a:stretch>
        </p:blipFill>
        <p:spPr>
          <a:xfrm>
            <a:off x="5869128" y="6215546"/>
            <a:ext cx="1472838" cy="485482"/>
          </a:xfrm>
          <a:prstGeom prst="rect">
            <a:avLst/>
          </a:prstGeom>
        </p:spPr>
      </p:pic>
      <p:pic>
        <p:nvPicPr>
          <p:cNvPr id="13" name="Imagen 12">
            <a:extLst>
              <a:ext uri="{FF2B5EF4-FFF2-40B4-BE49-F238E27FC236}">
                <a16:creationId xmlns:a16="http://schemas.microsoft.com/office/drawing/2014/main" id="{2E80EAC5-74BC-0A8F-FC84-8C5FB4D8E8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6867" y="288616"/>
            <a:ext cx="2627706" cy="694609"/>
          </a:xfrm>
          <a:prstGeom prst="rect">
            <a:avLst/>
          </a:prstGeom>
        </p:spPr>
      </p:pic>
      <p:sp>
        <p:nvSpPr>
          <p:cNvPr id="14" name="CuadroTexto 13">
            <a:extLst>
              <a:ext uri="{FF2B5EF4-FFF2-40B4-BE49-F238E27FC236}">
                <a16:creationId xmlns:a16="http://schemas.microsoft.com/office/drawing/2014/main" id="{AE0B7922-1E26-6F95-D1B1-CF00222F132F}"/>
              </a:ext>
            </a:extLst>
          </p:cNvPr>
          <p:cNvSpPr txBox="1"/>
          <p:nvPr/>
        </p:nvSpPr>
        <p:spPr>
          <a:xfrm>
            <a:off x="7562481" y="5402658"/>
            <a:ext cx="1876793" cy="1200329"/>
          </a:xfrm>
          <a:prstGeom prst="rect">
            <a:avLst/>
          </a:prstGeom>
          <a:noFill/>
        </p:spPr>
        <p:txBody>
          <a:bodyPr wrap="square" rtlCol="0">
            <a:spAutoFit/>
          </a:bodyPr>
          <a:lstStyle/>
          <a:p>
            <a:pPr algn="ctr"/>
            <a:r>
              <a:rPr lang="es-ES" sz="1200" b="1" dirty="0">
                <a:solidFill>
                  <a:schemeClr val="tx2"/>
                </a:solidFill>
              </a:rPr>
              <a:t>ESTUDIO COMPLETO:</a:t>
            </a:r>
          </a:p>
          <a:p>
            <a:pPr algn="ctr"/>
            <a:endParaRPr lang="es-ES" sz="1200" b="1" dirty="0">
              <a:solidFill>
                <a:schemeClr val="tx2"/>
              </a:solidFill>
            </a:endParaRPr>
          </a:p>
          <a:p>
            <a:pPr algn="ctr"/>
            <a:r>
              <a:rPr lang="es-ES" sz="1200" b="1" dirty="0">
                <a:solidFill>
                  <a:schemeClr val="tx2"/>
                </a:solidFill>
              </a:rPr>
              <a:t>QR</a:t>
            </a:r>
          </a:p>
          <a:p>
            <a:pPr algn="ctr"/>
            <a:endParaRPr lang="es-ES" sz="1200" b="1" dirty="0">
              <a:solidFill>
                <a:schemeClr val="tx2"/>
              </a:solidFill>
            </a:endParaRPr>
          </a:p>
          <a:p>
            <a:pPr algn="ctr"/>
            <a:endParaRPr lang="es-ES" sz="1200" b="1" dirty="0">
              <a:solidFill>
                <a:schemeClr val="tx2"/>
              </a:solidFill>
            </a:endParaRPr>
          </a:p>
          <a:p>
            <a:pPr algn="ctr"/>
            <a:endParaRPr lang="es-ES" sz="1200" b="1" dirty="0">
              <a:solidFill>
                <a:schemeClr val="tx2"/>
              </a:solidFill>
            </a:endParaRPr>
          </a:p>
        </p:txBody>
      </p:sp>
      <p:sp>
        <p:nvSpPr>
          <p:cNvPr id="15" name="CuadroTexto 14">
            <a:extLst>
              <a:ext uri="{FF2B5EF4-FFF2-40B4-BE49-F238E27FC236}">
                <a16:creationId xmlns:a16="http://schemas.microsoft.com/office/drawing/2014/main" id="{56FBD6B1-7245-0129-9885-5722210F2ABD}"/>
              </a:ext>
            </a:extLst>
          </p:cNvPr>
          <p:cNvSpPr txBox="1"/>
          <p:nvPr/>
        </p:nvSpPr>
        <p:spPr>
          <a:xfrm>
            <a:off x="10052401" y="5416394"/>
            <a:ext cx="1876793" cy="1200329"/>
          </a:xfrm>
          <a:prstGeom prst="rect">
            <a:avLst/>
          </a:prstGeom>
          <a:noFill/>
        </p:spPr>
        <p:txBody>
          <a:bodyPr wrap="square" rtlCol="0">
            <a:spAutoFit/>
          </a:bodyPr>
          <a:lstStyle/>
          <a:p>
            <a:pPr algn="ctr"/>
            <a:r>
              <a:rPr lang="es-ES" sz="1200" b="1" dirty="0">
                <a:solidFill>
                  <a:schemeClr val="tx2"/>
                </a:solidFill>
              </a:rPr>
              <a:t>CALCULADORA:</a:t>
            </a:r>
          </a:p>
          <a:p>
            <a:pPr algn="ctr"/>
            <a:endParaRPr lang="es-ES" sz="1200" b="1" dirty="0">
              <a:solidFill>
                <a:schemeClr val="tx2"/>
              </a:solidFill>
            </a:endParaRPr>
          </a:p>
          <a:p>
            <a:pPr algn="ctr"/>
            <a:r>
              <a:rPr lang="es-ES" sz="1200" b="1" dirty="0">
                <a:solidFill>
                  <a:schemeClr val="tx2"/>
                </a:solidFill>
              </a:rPr>
              <a:t>QR</a:t>
            </a:r>
          </a:p>
          <a:p>
            <a:pPr algn="ctr"/>
            <a:endParaRPr lang="es-ES" sz="1200" b="1" dirty="0">
              <a:solidFill>
                <a:schemeClr val="tx2"/>
              </a:solidFill>
            </a:endParaRPr>
          </a:p>
          <a:p>
            <a:pPr algn="ctr"/>
            <a:endParaRPr lang="es-ES" sz="1200" b="1" dirty="0">
              <a:solidFill>
                <a:schemeClr val="tx2"/>
              </a:solidFill>
            </a:endParaRPr>
          </a:p>
          <a:p>
            <a:pPr algn="ctr"/>
            <a:endParaRPr lang="es-ES" sz="1200" b="1" dirty="0">
              <a:solidFill>
                <a:schemeClr val="tx2"/>
              </a:solidFill>
            </a:endParaRPr>
          </a:p>
        </p:txBody>
      </p:sp>
    </p:spTree>
    <p:extLst>
      <p:ext uri="{BB962C8B-B14F-4D97-AF65-F5344CB8AC3E}">
        <p14:creationId xmlns:p14="http://schemas.microsoft.com/office/powerpoint/2010/main" val="16130096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185BDF2AEC6FA4D866C9BE97969D930" ma:contentTypeVersion="16" ma:contentTypeDescription="Crear nuevo documento." ma:contentTypeScope="" ma:versionID="a30aa79cc5e8bcc1ce22a44b04d83b1a">
  <xsd:schema xmlns:xsd="http://www.w3.org/2001/XMLSchema" xmlns:xs="http://www.w3.org/2001/XMLSchema" xmlns:p="http://schemas.microsoft.com/office/2006/metadata/properties" xmlns:ns2="1d4fe99c-2462-4c6c-aa8b-be9cf1f3783a" xmlns:ns3="c1c08548-ee69-4518-b44c-ed6e444a4875" targetNamespace="http://schemas.microsoft.com/office/2006/metadata/properties" ma:root="true" ma:fieldsID="420526bd90ce81082572b098dfb2071a" ns2:_="" ns3:_="">
    <xsd:import namespace="1d4fe99c-2462-4c6c-aa8b-be9cf1f3783a"/>
    <xsd:import namespace="c1c08548-ee69-4518-b44c-ed6e444a48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fe99c-2462-4c6c-aa8b-be9cf1f37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481c492f-bcab-4172-b377-56edf97b9ae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c08548-ee69-4518-b44c-ed6e444a487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10cb381-1c81-4095-981e-543d82a36132}" ma:internalName="TaxCatchAll" ma:showField="CatchAllData" ma:web="c1c08548-ee69-4518-b44c-ed6e444a48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1c08548-ee69-4518-b44c-ed6e444a4875" xsi:nil="true"/>
    <lcf76f155ced4ddcb4097134ff3c332f xmlns="1d4fe99c-2462-4c6c-aa8b-be9cf1f378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1231D-9476-4E5E-8799-E28FECCB7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fe99c-2462-4c6c-aa8b-be9cf1f3783a"/>
    <ds:schemaRef ds:uri="c1c08548-ee69-4518-b44c-ed6e444a4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2979CC-EB0F-47D2-AE97-462971515A03}">
  <ds:schemaRefs>
    <ds:schemaRef ds:uri="http://schemas.microsoft.com/office/2006/metadata/properties"/>
    <ds:schemaRef ds:uri="http://schemas.microsoft.com/office/infopath/2007/PartnerControls"/>
    <ds:schemaRef ds:uri="c1c08548-ee69-4518-b44c-ed6e444a4875"/>
    <ds:schemaRef ds:uri="1d4fe99c-2462-4c6c-aa8b-be9cf1f3783a"/>
  </ds:schemaRefs>
</ds:datastoreItem>
</file>

<file path=customXml/itemProps3.xml><?xml version="1.0" encoding="utf-8"?>
<ds:datastoreItem xmlns:ds="http://schemas.openxmlformats.org/officeDocument/2006/customXml" ds:itemID="{6E376DCE-4DB9-4A52-BB05-947E7F00D5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8</Words>
  <Application>Microsoft Office PowerPoint</Application>
  <PresentationFormat>Panorámica</PresentationFormat>
  <Paragraphs>9</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Aptos Display</vt:lpstr>
      <vt:lpstr>Arial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Pinto</dc:creator>
  <cp:lastModifiedBy>Miguel Pinto</cp:lastModifiedBy>
  <cp:revision>1</cp:revision>
  <dcterms:created xsi:type="dcterms:W3CDTF">2026-06-04T16:33:00Z</dcterms:created>
  <dcterms:modified xsi:type="dcterms:W3CDTF">2026-06-05T07:11:17Z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0x0101000185BDF2AEC6FA4D866C9BE97969D930</vt:lpwstr>
  </property>
  <property fmtid="{D5CDD505-2E9C-101B-9397-08002B2CF9AE}" pid="3" name="MediaServiceImageTags">
    <vt:lpwstr/>
  </property>
</Properties>
</file>